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7E34-58B1-406A-941C-30DC79CD8199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4EA0-BDC3-41EC-BA26-7031EA2707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7E34-58B1-406A-941C-30DC79CD8199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4EA0-BDC3-41EC-BA26-7031EA2707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7E34-58B1-406A-941C-30DC79CD8199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4EA0-BDC3-41EC-BA26-7031EA2707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7E34-58B1-406A-941C-30DC79CD8199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4EA0-BDC3-41EC-BA26-7031EA2707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7E34-58B1-406A-941C-30DC79CD8199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4EA0-BDC3-41EC-BA26-7031EA2707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7E34-58B1-406A-941C-30DC79CD8199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4EA0-BDC3-41EC-BA26-7031EA2707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7E34-58B1-406A-941C-30DC79CD8199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4EA0-BDC3-41EC-BA26-7031EA2707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7E34-58B1-406A-941C-30DC79CD8199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4EA0-BDC3-41EC-BA26-7031EA2707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7E34-58B1-406A-941C-30DC79CD8199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4EA0-BDC3-41EC-BA26-7031EA2707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7E34-58B1-406A-941C-30DC79CD8199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4EA0-BDC3-41EC-BA26-7031EA2707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7E34-58B1-406A-941C-30DC79CD8199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4EA0-BDC3-41EC-BA26-7031EA2707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57E34-58B1-406A-941C-30DC79CD8199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4EA0-BDC3-41EC-BA26-7031EA2707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9800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7270576" cy="4248471"/>
          </a:xfrm>
        </p:spPr>
        <p:txBody>
          <a:bodyPr>
            <a:normAutofit fontScale="90000"/>
          </a:bodyPr>
          <a:lstStyle/>
          <a:p>
            <a:br>
              <a:rPr lang="ru-RU" i="1" smtClean="0"/>
            </a:br>
            <a:r>
              <a:rPr lang="ru-RU" i="1" smtClean="0"/>
              <a:t>10-ти дневное перспективное меню для обучающихся ГКОУ РО    «Каменская    специальная </a:t>
            </a:r>
            <a:br>
              <a:rPr lang="ru-RU" i="1" smtClean="0"/>
            </a:br>
            <a:r>
              <a:rPr lang="ru-RU" i="1" smtClean="0"/>
              <a:t>школа №15» </a:t>
            </a:r>
            <a:br>
              <a:rPr lang="ru-RU" i="1" smtClean="0"/>
            </a:br>
            <a:r>
              <a:rPr lang="ru-RU" i="1" smtClean="0"/>
              <a:t>   (возраст 7 – 10 лет)</a:t>
            </a:r>
            <a:endParaRPr lang="ru-RU"/>
          </a:p>
        </p:txBody>
      </p:sp>
      <p:pic>
        <p:nvPicPr>
          <p:cNvPr id="4" name="Picture 3" descr="C:\Users\Ольга Юрьевна\Desktop\онлайн уроки\столовая\a29f2e43b84fd038cfd543c3a7a7955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924944"/>
            <a:ext cx="3275856" cy="363304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pPr algn="l"/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Вторая неделя</a:t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  Четверг 21.01.2021г.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230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2050" name="Picture 2" descr="C:\Users\Ольга Юрьевна\Desktop\Новая папка\DSC_0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64088" y="2060848"/>
            <a:ext cx="3384376" cy="2736304"/>
          </a:xfrm>
          <a:prstGeom prst="rect">
            <a:avLst/>
          </a:prstGeom>
          <a:noFill/>
        </p:spPr>
      </p:pic>
      <p:pic>
        <p:nvPicPr>
          <p:cNvPr id="8194" name="Picture 2" descr="C:\Users\Пользователь\Desktop\меню\IMG_333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5576" y="1196752"/>
            <a:ext cx="4119142" cy="545797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pPr algn="l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        Вторая неделя</a:t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  Пятница 22.01.2021г.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230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3074" name="Picture 2" descr="C:\Users\Ольга Юрьевна\Desktop\Новая папка\DSC_0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92080" y="2204864"/>
            <a:ext cx="3312368" cy="2736304"/>
          </a:xfrm>
          <a:prstGeom prst="rect">
            <a:avLst/>
          </a:prstGeom>
          <a:noFill/>
        </p:spPr>
      </p:pic>
      <p:pic>
        <p:nvPicPr>
          <p:cNvPr id="9218" name="Picture 2" descr="C:\Users\Пользователь\Desktop\меню\IMG_333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3568" y="1196752"/>
            <a:ext cx="4008295" cy="539231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pPr algn="l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        Первая неделя</a:t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Понедельник 25.01.2021г.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230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3568" y="1196752"/>
            <a:ext cx="4104456" cy="532859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7" name="Picture 3" descr="C:\Users\Пользователь\Desktop\меню\DSC_00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436096" y="2132856"/>
            <a:ext cx="3240360" cy="2869779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pPr algn="l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        Первая неделя</a:t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   Вторник 26.01.2021г.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230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1560" y="1196752"/>
            <a:ext cx="4171640" cy="532031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1" name="Picture 3" descr="C:\Users\Пользователь\Desktop\меню\DSC_003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292080" y="2276872"/>
            <a:ext cx="3384376" cy="283691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pPr algn="l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        Первая неделя</a:t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    Среда 27.01.2021г.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230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552" y="1196752"/>
            <a:ext cx="4283968" cy="532859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75" name="Picture 3" descr="C:\Users\Пользователь\Desktop\меню\DSC_003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364088" y="2276871"/>
            <a:ext cx="3322464" cy="2880321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pPr algn="l"/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Первая неделя</a:t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   Четверг 28.01.2021г.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230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3568" y="1268760"/>
            <a:ext cx="4032448" cy="504056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099" name="Picture 3" descr="C:\Users\Пользователь\Desktop\меню\DSC_003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292080" y="1844825"/>
            <a:ext cx="3322463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pPr algn="l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        Первая неделя</a:t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  Пятница 29.01.2021г.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230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7544" y="1124744"/>
            <a:ext cx="4392488" cy="532859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23" name="Picture 3" descr="C:\Users\Пользователь\Desktop\меню\DSC_004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364088" y="2348879"/>
            <a:ext cx="3312368" cy="302433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851104" cy="980728"/>
          </a:xfrm>
        </p:spPr>
        <p:txBody>
          <a:bodyPr>
            <a:noAutofit/>
          </a:bodyPr>
          <a:lstStyle/>
          <a:p>
            <a:pPr algn="l"/>
            <a:r>
              <a:rPr lang="ru-RU" sz="4000" i="1" smtClean="0">
                <a:latin typeface="Times New Roman" pitchFamily="18" charset="0"/>
                <a:cs typeface="Times New Roman" pitchFamily="18" charset="0"/>
              </a:rPr>
              <a:t>        Первая неделя                                         Понедельник 11.01.2021г.</a:t>
            </a:r>
            <a:endParaRPr lang="ru-RU" sz="4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83768" y="1196752"/>
            <a:ext cx="3960440" cy="525658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ru-RU" sz="4000" i="1" smtClean="0">
                <a:latin typeface="Times New Roman" pitchFamily="18" charset="0"/>
                <a:cs typeface="Times New Roman" pitchFamily="18" charset="0"/>
              </a:rPr>
              <a:t>Первая  неделя                                                                             Вторник  12.01.2021г.</a:t>
            </a:r>
            <a:endParaRPr lang="ru-RU" sz="4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Пользователь\Desktop\меню\IMG_33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39752" y="1196752"/>
            <a:ext cx="4176464" cy="5328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pPr algn="l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4000" i="1" smtClean="0">
                <a:latin typeface="Times New Roman" pitchFamily="18" charset="0"/>
                <a:cs typeface="Times New Roman" pitchFamily="18" charset="0"/>
              </a:rPr>
              <a:t>Первая неделя</a:t>
            </a:r>
            <a:br>
              <a:rPr lang="ru-RU" sz="40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smtClean="0">
                <a:latin typeface="Times New Roman" pitchFamily="18" charset="0"/>
                <a:cs typeface="Times New Roman" pitchFamily="18" charset="0"/>
              </a:rPr>
              <a:t>                Среда 13.01.2021г.</a:t>
            </a:r>
            <a:endParaRPr lang="ru-RU" sz="4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меню\IMG_33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83768" y="1196752"/>
            <a:ext cx="4032448" cy="5184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pPr algn="l"/>
            <a:r>
              <a:rPr lang="ru-RU" i="1" smtClean="0"/>
              <a:t>                     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Первая неделя </a:t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     Четверг 14.01.2021г.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меню\IMG_33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5400000">
            <a:off x="1892336" y="1613432"/>
            <a:ext cx="5184576" cy="4351215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br>
              <a:rPr lang="ru-RU" sz="31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Первая неделя</a:t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    Пятница 15.01.2021г.</a:t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меню\IMG_33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27784" y="1268760"/>
            <a:ext cx="4104456" cy="5184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pPr algn="l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          Вторая неделя</a:t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 Понедельник 18.01.2021г.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230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5122" name="Picture 2" descr="C:\Users\Пользователь\Desktop\меню\IMG_33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5736" y="1124744"/>
            <a:ext cx="4248471" cy="5328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Вторая неделя</a:t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Вторник 19.01.2021г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1028" name="Picture 4" descr="G:\DCIM\100D5200\DSC_0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92080" y="2420888"/>
            <a:ext cx="3240360" cy="280831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71600" y="1700808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Сырники с морковью</a:t>
            </a:r>
          </a:p>
          <a:p>
            <a:pPr algn="ctr"/>
            <a:r>
              <a:rPr lang="ru-RU" smtClean="0"/>
              <a:t>185гр</a:t>
            </a:r>
          </a:p>
          <a:p>
            <a:pPr algn="ctr"/>
            <a:r>
              <a:rPr lang="ru-RU" smtClean="0"/>
              <a:t>Соус ягодный </a:t>
            </a:r>
          </a:p>
          <a:p>
            <a:pPr algn="ctr"/>
            <a:r>
              <a:rPr lang="ru-RU" smtClean="0"/>
              <a:t>15гр</a:t>
            </a:r>
          </a:p>
          <a:p>
            <a:pPr algn="ctr"/>
            <a:r>
              <a:rPr lang="ru-RU" smtClean="0"/>
              <a:t>Чай с лимоном</a:t>
            </a:r>
          </a:p>
          <a:p>
            <a:pPr algn="ctr"/>
            <a:r>
              <a:rPr lang="ru-RU" smtClean="0"/>
              <a:t>207гр</a:t>
            </a:r>
          </a:p>
          <a:p>
            <a:pPr algn="ctr"/>
            <a:r>
              <a:rPr lang="ru-RU" smtClean="0"/>
              <a:t>Хлеб пшеничный</a:t>
            </a:r>
          </a:p>
          <a:p>
            <a:pPr algn="ctr"/>
            <a:r>
              <a:rPr lang="ru-RU" smtClean="0"/>
              <a:t>40гр</a:t>
            </a:r>
          </a:p>
          <a:p>
            <a:pPr algn="ctr"/>
            <a:r>
              <a:rPr lang="ru-RU" smtClean="0"/>
              <a:t>Фрукты (яблоки)</a:t>
            </a:r>
          </a:p>
          <a:p>
            <a:pPr algn="ctr"/>
            <a:r>
              <a:rPr lang="ru-RU" smtClean="0"/>
              <a:t>100гр</a:t>
            </a:r>
            <a:endParaRPr lang="ru-RU"/>
          </a:p>
        </p:txBody>
      </p:sp>
      <p:pic>
        <p:nvPicPr>
          <p:cNvPr id="6149" name="Picture 5" descr="C:\Users\Пользователь\Desktop\меню\IMG_333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15616" y="1628800"/>
            <a:ext cx="3689190" cy="4752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pPr algn="l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         Вторая неделя</a:t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     Среда 20.01.2021г.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230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162880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mtClean="0"/>
          </a:p>
          <a:p>
            <a:endParaRPr lang="ru-RU"/>
          </a:p>
        </p:txBody>
      </p:sp>
      <p:pic>
        <p:nvPicPr>
          <p:cNvPr id="1026" name="Picture 2" descr="C:\Users\Ольга Юрьевна\Desktop\Новая папка\DSC_0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64088" y="2276872"/>
            <a:ext cx="3168352" cy="27363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7170" name="Picture 2" descr="C:\Users\Пользователь\Desktop\меню\IMG_333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5400000">
            <a:off x="311832" y="2049153"/>
            <a:ext cx="5112566" cy="3839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26</Paragraphs>
  <Slides>16</Slides>
  <Notes>0</Notes>
  <TotalTime>378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17">
      <vt:lpstr>Тема Office</vt:lpstr>
      <vt:lpstr>10-ти дневное перспективное меню для обучающихся ГКОУ РО    «Каменская    специальная школа №15»    (возраст 7 – 10 лет)</vt:lpstr>
      <vt:lpstr>        Первая неделя                                         Понедельник 11.01.2021г.</vt:lpstr>
      <vt:lpstr>Первая  неделя                                                                             Вторник  12.01.2021г.</vt:lpstr>
      <vt:lpstr>                   Первая неделя                Среда 13.01.2021г.</vt:lpstr>
      <vt:lpstr>                      Первая неделя                Четверг 14.01.2021г.</vt:lpstr>
      <vt:lpstr>                           Первая неделя              Пятница 15.01.2021г.</vt:lpstr>
      <vt:lpstr>                    Вторая неделя           Понедельник 18.01.2021г.</vt:lpstr>
      <vt:lpstr>Вторая неделяВторник 19.01.2021г.</vt:lpstr>
      <vt:lpstr>                   Вторая неделя               Среда 20.01.2021г.</vt:lpstr>
      <vt:lpstr>                  Вторая неделя            Четверг 21.01.2021г.</vt:lpstr>
      <vt:lpstr>                  Вторая неделя            Пятница 22.01.2021г.</vt:lpstr>
      <vt:lpstr>                  Первая неделя         Понедельник 25.01.2021г.</vt:lpstr>
      <vt:lpstr>                  Первая неделя             Вторник 26.01.2021г.</vt:lpstr>
      <vt:lpstr>                  Первая неделя              Среда 27.01.2021г.</vt:lpstr>
      <vt:lpstr>                  Первая неделя             Четверг 28.01.2021г.</vt:lpstr>
      <vt:lpstr>                  Первая неделя            Пятница 29.01.2021г.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2х недельное меню для обучающихся ГКОУ РО «Каменская специальная школа №15» Ростовской области (возраст 7 – 10 лет)</dc:title>
  <dc:creator>Ольга Юрьевна</dc:creator>
  <cp:lastModifiedBy>Секретарь</cp:lastModifiedBy>
  <cp:revision>39</cp:revision>
  <dcterms:created xsi:type="dcterms:W3CDTF">2021-01-12T06:51:55Z</dcterms:created>
  <dcterms:modified xsi:type="dcterms:W3CDTF">2021-02-01T11:33:49Z</dcterms:modified>
</cp:coreProperties>
</file>